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4" r:id="rId5"/>
    <p:sldId id="268" r:id="rId6"/>
    <p:sldId id="260" r:id="rId7"/>
    <p:sldId id="265" r:id="rId8"/>
    <p:sldId id="269" r:id="rId9"/>
    <p:sldId id="267" r:id="rId10"/>
    <p:sldId id="261" r:id="rId11"/>
    <p:sldId id="266" r:id="rId12"/>
    <p:sldId id="262" r:id="rId13"/>
    <p:sldId id="270" r:id="rId14"/>
    <p:sldId id="271" r:id="rId15"/>
    <p:sldId id="272" r:id="rId16"/>
    <p:sldId id="275" r:id="rId17"/>
    <p:sldId id="274" r:id="rId18"/>
    <p:sldId id="273" r:id="rId19"/>
    <p:sldId id="258" r:id="rId20"/>
    <p:sldId id="276" r:id="rId21"/>
    <p:sldId id="263" r:id="rId22"/>
  </p:sldIdLst>
  <p:sldSz cx="9144000" cy="6858000" type="screen4x3"/>
  <p:notesSz cx="6858000" cy="9144000"/>
  <p:defaultTextStyle>
    <a:defPPr>
      <a:defRPr lang="be-B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2" d="100"/>
          <a:sy n="62" d="100"/>
        </p:scale>
        <p:origin x="-159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be-BY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be-BY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9F12D-FDD2-44A6-B537-2455C9E83AB8}" type="datetimeFigureOut">
              <a:rPr lang="be-BY" smtClean="0"/>
              <a:t>22.02.2014</a:t>
            </a:fld>
            <a:endParaRPr lang="be-BY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5E3D-1D7C-402D-8BB3-F813A03EA1B6}" type="slidenum">
              <a:rPr lang="be-BY" smtClean="0"/>
              <a:t>‹#›</a:t>
            </a:fld>
            <a:endParaRPr lang="be-BY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be-BY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9F12D-FDD2-44A6-B537-2455C9E83AB8}" type="datetimeFigureOut">
              <a:rPr lang="be-BY" smtClean="0"/>
              <a:t>22.02.2014</a:t>
            </a:fld>
            <a:endParaRPr lang="be-BY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5E3D-1D7C-402D-8BB3-F813A03EA1B6}" type="slidenum">
              <a:rPr lang="be-BY" smtClean="0"/>
              <a:t>‹#›</a:t>
            </a:fld>
            <a:endParaRPr lang="be-BY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be-BY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9F12D-FDD2-44A6-B537-2455C9E83AB8}" type="datetimeFigureOut">
              <a:rPr lang="be-BY" smtClean="0"/>
              <a:t>22.02.2014</a:t>
            </a:fld>
            <a:endParaRPr lang="be-BY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5E3D-1D7C-402D-8BB3-F813A03EA1B6}" type="slidenum">
              <a:rPr lang="be-BY" smtClean="0"/>
              <a:t>‹#›</a:t>
            </a:fld>
            <a:endParaRPr lang="be-BY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be-BY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9F12D-FDD2-44A6-B537-2455C9E83AB8}" type="datetimeFigureOut">
              <a:rPr lang="be-BY" smtClean="0"/>
              <a:t>22.02.2014</a:t>
            </a:fld>
            <a:endParaRPr lang="be-BY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5E3D-1D7C-402D-8BB3-F813A03EA1B6}" type="slidenum">
              <a:rPr lang="be-BY" smtClean="0"/>
              <a:t>‹#›</a:t>
            </a:fld>
            <a:endParaRPr lang="be-BY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be-BY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9F12D-FDD2-44A6-B537-2455C9E83AB8}" type="datetimeFigureOut">
              <a:rPr lang="be-BY" smtClean="0"/>
              <a:t>22.02.2014</a:t>
            </a:fld>
            <a:endParaRPr lang="be-BY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5E3D-1D7C-402D-8BB3-F813A03EA1B6}" type="slidenum">
              <a:rPr lang="be-BY" smtClean="0"/>
              <a:t>‹#›</a:t>
            </a:fld>
            <a:endParaRPr lang="be-BY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be-BY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9F12D-FDD2-44A6-B537-2455C9E83AB8}" type="datetimeFigureOut">
              <a:rPr lang="be-BY" smtClean="0"/>
              <a:t>22.02.2014</a:t>
            </a:fld>
            <a:endParaRPr lang="be-BY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5E3D-1D7C-402D-8BB3-F813A03EA1B6}" type="slidenum">
              <a:rPr lang="be-BY" smtClean="0"/>
              <a:t>‹#›</a:t>
            </a:fld>
            <a:endParaRPr lang="be-BY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be-BY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9F12D-FDD2-44A6-B537-2455C9E83AB8}" type="datetimeFigureOut">
              <a:rPr lang="be-BY" smtClean="0"/>
              <a:t>22.02.2014</a:t>
            </a:fld>
            <a:endParaRPr lang="be-BY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5E3D-1D7C-402D-8BB3-F813A03EA1B6}" type="slidenum">
              <a:rPr lang="be-BY" smtClean="0"/>
              <a:t>‹#›</a:t>
            </a:fld>
            <a:endParaRPr lang="be-BY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be-BY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9F12D-FDD2-44A6-B537-2455C9E83AB8}" type="datetimeFigureOut">
              <a:rPr lang="be-BY" smtClean="0"/>
              <a:t>22.02.2014</a:t>
            </a:fld>
            <a:endParaRPr lang="be-BY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5E3D-1D7C-402D-8BB3-F813A03EA1B6}" type="slidenum">
              <a:rPr lang="be-BY" smtClean="0"/>
              <a:t>‹#›</a:t>
            </a:fld>
            <a:endParaRPr lang="be-BY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9F12D-FDD2-44A6-B537-2455C9E83AB8}" type="datetimeFigureOut">
              <a:rPr lang="be-BY" smtClean="0"/>
              <a:t>22.02.2014</a:t>
            </a:fld>
            <a:endParaRPr lang="be-BY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5E3D-1D7C-402D-8BB3-F813A03EA1B6}" type="slidenum">
              <a:rPr lang="be-BY" smtClean="0"/>
              <a:t>‹#›</a:t>
            </a:fld>
            <a:endParaRPr lang="be-BY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be-BY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9F12D-FDD2-44A6-B537-2455C9E83AB8}" type="datetimeFigureOut">
              <a:rPr lang="be-BY" smtClean="0"/>
              <a:t>22.02.2014</a:t>
            </a:fld>
            <a:endParaRPr lang="be-BY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5E3D-1D7C-402D-8BB3-F813A03EA1B6}" type="slidenum">
              <a:rPr lang="be-BY" smtClean="0"/>
              <a:t>‹#›</a:t>
            </a:fld>
            <a:endParaRPr lang="be-BY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be-BY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e-BY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9F12D-FDD2-44A6-B537-2455C9E83AB8}" type="datetimeFigureOut">
              <a:rPr lang="be-BY" smtClean="0"/>
              <a:t>22.02.2014</a:t>
            </a:fld>
            <a:endParaRPr lang="be-BY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25E3D-1D7C-402D-8BB3-F813A03EA1B6}" type="slidenum">
              <a:rPr lang="be-BY" smtClean="0"/>
              <a:t>‹#›</a:t>
            </a:fld>
            <a:endParaRPr lang="be-BY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be-BY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49F12D-FDD2-44A6-B537-2455C9E83AB8}" type="datetimeFigureOut">
              <a:rPr lang="be-BY" smtClean="0"/>
              <a:t>22.02.2014</a:t>
            </a:fld>
            <a:endParaRPr lang="be-BY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e-BY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625E3D-1D7C-402D-8BB3-F813A03EA1B6}" type="slidenum">
              <a:rPr lang="be-BY" smtClean="0"/>
              <a:t>‹#›</a:t>
            </a:fld>
            <a:endParaRPr lang="be-BY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e-B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15140" y="357166"/>
            <a:ext cx="2105017" cy="2037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e-BY" b="1" dirty="0" smtClean="0"/>
              <a:t>Фаланстер</a:t>
            </a:r>
            <a:endParaRPr lang="be-BY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e-BY" dirty="0" smtClean="0"/>
              <a:t>Как мы открывал</a:t>
            </a:r>
            <a:r>
              <a:rPr lang="ru-RU" dirty="0" smtClean="0"/>
              <a:t>и данные</a:t>
            </a:r>
            <a:endParaRPr lang="be-BY" dirty="0"/>
          </a:p>
        </p:txBody>
      </p:sp>
      <p:pic>
        <p:nvPicPr>
          <p:cNvPr id="5" name="Picture 3" descr="E:\Documents and Settings\User\Мои документы\Dropbox\solit_images\cc-by-sa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88" y="6072188"/>
            <a:ext cx="1571625" cy="55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214678" y="6068817"/>
            <a:ext cx="2670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e-BY" dirty="0"/>
              <a:t>к</a:t>
            </a:r>
            <a:r>
              <a:rPr lang="be-BY" dirty="0" smtClean="0"/>
              <a:t> Дню Открытых Данных </a:t>
            </a:r>
          </a:p>
          <a:p>
            <a:pPr algn="ctr"/>
            <a:r>
              <a:rPr lang="be-BY" dirty="0" smtClean="0"/>
              <a:t>2014</a:t>
            </a:r>
            <a:endParaRPr lang="be-BY" dirty="0"/>
          </a:p>
        </p:txBody>
      </p:sp>
      <p:sp>
        <p:nvSpPr>
          <p:cNvPr id="7" name="TextBox 6"/>
          <p:cNvSpPr txBox="1"/>
          <p:nvPr/>
        </p:nvSpPr>
        <p:spPr>
          <a:xfrm>
            <a:off x="7215206" y="6215082"/>
            <a:ext cx="170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e-BY" dirty="0" smtClean="0"/>
              <a:t>Миха</a:t>
            </a:r>
            <a:r>
              <a:rPr lang="ru-RU" dirty="0" smtClean="0"/>
              <a:t>ил</a:t>
            </a:r>
            <a:r>
              <a:rPr lang="be-BY" dirty="0" smtClean="0"/>
              <a:t> Волчек</a:t>
            </a:r>
            <a:endParaRPr lang="be-BY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Солит 2013</a:t>
            </a:r>
            <a:endParaRPr lang="ru-RU" dirty="0" smtClean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Взаимодействие</a:t>
            </a:r>
            <a:endParaRPr lang="be-BY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53461" y="5993877"/>
            <a:ext cx="819133" cy="792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e-BY" dirty="0" smtClean="0"/>
              <a:t>Узнагароды Беларусі</a:t>
            </a:r>
            <a:endParaRPr lang="be-BY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85852" y="1643050"/>
            <a:ext cx="2357454" cy="4090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53461" y="5993877"/>
            <a:ext cx="819133" cy="792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628" y="1714488"/>
            <a:ext cx="2928958" cy="4082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785786" y="6429396"/>
            <a:ext cx="1839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http://nagrady.by</a:t>
            </a:r>
            <a:endParaRPr lang="be-BY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ru-RU" dirty="0" smtClean="0"/>
              <a:t>Фаланстер и </a:t>
            </a:r>
            <a:r>
              <a:rPr lang="ru-RU" dirty="0" smtClean="0"/>
              <a:t>сообщества</a:t>
            </a:r>
            <a:endParaRPr lang="be-BY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экосистема</a:t>
            </a:r>
            <a:endParaRPr lang="be-BY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53461" y="5993877"/>
            <a:ext cx="819133" cy="792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Экосистема</a:t>
            </a:r>
            <a:endParaRPr lang="be-BY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Вики, </a:t>
            </a:r>
            <a:r>
              <a:rPr lang="ru-RU" dirty="0" err="1" smtClean="0"/>
              <a:t>д</a:t>
            </a:r>
            <a:r>
              <a:rPr lang="ru-RU" dirty="0" err="1" smtClean="0"/>
              <a:t>рупал</a:t>
            </a:r>
            <a:r>
              <a:rPr lang="ru-RU" dirty="0" smtClean="0"/>
              <a:t>, </a:t>
            </a:r>
            <a:r>
              <a:rPr lang="ru-RU" dirty="0" err="1" smtClean="0"/>
              <a:t>линукс</a:t>
            </a:r>
            <a:r>
              <a:rPr lang="ru-RU" dirty="0" smtClean="0"/>
              <a:t> сообщества</a:t>
            </a:r>
          </a:p>
          <a:p>
            <a:r>
              <a:rPr lang="be-BY" dirty="0" smtClean="0"/>
              <a:t>Творческ</a:t>
            </a:r>
            <a:r>
              <a:rPr lang="ru-RU" dirty="0" err="1" smtClean="0"/>
              <a:t>ие</a:t>
            </a:r>
            <a:r>
              <a:rPr lang="ru-RU" dirty="0" smtClean="0"/>
              <a:t> Общины (</a:t>
            </a:r>
            <a:r>
              <a:rPr lang="en-US" dirty="0" smtClean="0"/>
              <a:t>C</a:t>
            </a:r>
            <a:r>
              <a:rPr lang="en-US" dirty="0"/>
              <a:t>r</a:t>
            </a:r>
            <a:r>
              <a:rPr lang="en-US" dirty="0" smtClean="0"/>
              <a:t>eative Commons</a:t>
            </a:r>
            <a:r>
              <a:rPr lang="ru-RU" dirty="0" smtClean="0"/>
              <a:t>)</a:t>
            </a:r>
          </a:p>
          <a:p>
            <a:r>
              <a:rPr lang="ru-RU" dirty="0" smtClean="0"/>
              <a:t>Пиратское</a:t>
            </a:r>
            <a:r>
              <a:rPr lang="en-US" dirty="0" smtClean="0"/>
              <a:t> </a:t>
            </a:r>
            <a:r>
              <a:rPr lang="be-BY" dirty="0" smtClean="0"/>
              <a:t>движен</a:t>
            </a:r>
            <a:r>
              <a:rPr lang="ru-RU" dirty="0" smtClean="0"/>
              <a:t>и</a:t>
            </a:r>
            <a:r>
              <a:rPr lang="be-BY" dirty="0" smtClean="0"/>
              <a:t>е</a:t>
            </a:r>
          </a:p>
          <a:p>
            <a:r>
              <a:rPr lang="ru-RU" dirty="0" smtClean="0"/>
              <a:t>Крипто круги</a:t>
            </a:r>
          </a:p>
          <a:p>
            <a:r>
              <a:rPr lang="ru-RU" dirty="0" err="1" smtClean="0"/>
              <a:t>Велодвижение</a:t>
            </a:r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  <a:p>
            <a:r>
              <a:rPr lang="ru-RU" dirty="0" smtClean="0"/>
              <a:t>Открытые данные …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53461" y="5993877"/>
            <a:ext cx="819133" cy="792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Drupal</a:t>
            </a:r>
            <a:r>
              <a:rPr lang="en-US" dirty="0" smtClean="0"/>
              <a:t> </a:t>
            </a:r>
            <a:r>
              <a:rPr lang="be-BY" dirty="0" smtClean="0"/>
              <a:t>сообщество</a:t>
            </a:r>
            <a:endParaRPr lang="be-BY" dirty="0"/>
          </a:p>
        </p:txBody>
      </p:sp>
      <p:pic>
        <p:nvPicPr>
          <p:cNvPr id="2048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49330" y="1600200"/>
            <a:ext cx="584534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53461" y="5993877"/>
            <a:ext cx="819133" cy="792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Вело самоорганизация</a:t>
            </a:r>
            <a:endParaRPr lang="be-BY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14500" y="1943894"/>
            <a:ext cx="5715000" cy="383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53461" y="5993877"/>
            <a:ext cx="819133" cy="792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Крипто круги</a:t>
            </a:r>
            <a:endParaRPr lang="be-BY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14500" y="1958181"/>
            <a:ext cx="57150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53461" y="5993877"/>
            <a:ext cx="819133" cy="792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Вики и </a:t>
            </a:r>
            <a:r>
              <a:rPr lang="ru-RU" dirty="0" err="1" smtClean="0"/>
              <a:t>линукс</a:t>
            </a:r>
            <a:r>
              <a:rPr lang="ru-RU" dirty="0" smtClean="0"/>
              <a:t> сообщества</a:t>
            </a:r>
            <a:endParaRPr lang="be-BY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14500" y="1801019"/>
            <a:ext cx="5715000" cy="412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53461" y="5993877"/>
            <a:ext cx="819133" cy="792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Пиратское движение</a:t>
            </a:r>
            <a:endParaRPr lang="be-BY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14500" y="1958181"/>
            <a:ext cx="57150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53461" y="5993877"/>
            <a:ext cx="819133" cy="792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Принципы развития ОД</a:t>
            </a:r>
            <a:endParaRPr lang="be-BY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Прозрачность (управления, принятие решений, </a:t>
            </a:r>
            <a:r>
              <a:rPr lang="ru-RU" b="1" dirty="0" smtClean="0"/>
              <a:t>открытых форматов данных</a:t>
            </a:r>
            <a:r>
              <a:rPr lang="ru-RU" dirty="0" smtClean="0"/>
              <a:t>)</a:t>
            </a:r>
          </a:p>
          <a:p>
            <a:r>
              <a:rPr lang="ru-RU" dirty="0" smtClean="0"/>
              <a:t>Взаимодействие (с властью, сообществ, </a:t>
            </a:r>
            <a:r>
              <a:rPr lang="ru-RU" dirty="0" err="1" smtClean="0"/>
              <a:t>талака</a:t>
            </a:r>
            <a:r>
              <a:rPr lang="ru-RU" dirty="0" smtClean="0"/>
              <a:t>)</a:t>
            </a:r>
          </a:p>
          <a:p>
            <a:r>
              <a:rPr lang="ru-RU" dirty="0" smtClean="0"/>
              <a:t>Участие (совместные обсуждения, решения)</a:t>
            </a:r>
            <a:endParaRPr lang="be-BY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53461" y="5993877"/>
            <a:ext cx="819133" cy="792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Содержание</a:t>
            </a:r>
            <a:endParaRPr lang="be-BY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Причем здесь футбол?</a:t>
            </a:r>
          </a:p>
          <a:p>
            <a:r>
              <a:rPr lang="ru-RU" dirty="0" smtClean="0"/>
              <a:t>Взаимодействие в организации</a:t>
            </a:r>
          </a:p>
          <a:p>
            <a:r>
              <a:rPr lang="ru-RU" dirty="0" smtClean="0"/>
              <a:t>Солит 2013</a:t>
            </a:r>
          </a:p>
          <a:p>
            <a:pPr lvl="0"/>
            <a:r>
              <a:rPr lang="ru-RU" dirty="0"/>
              <a:t>Фаланстер и </a:t>
            </a:r>
            <a:r>
              <a:rPr lang="ru-RU" dirty="0" smtClean="0"/>
              <a:t>сообщества</a:t>
            </a:r>
          </a:p>
          <a:p>
            <a:endParaRPr lang="be-BY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53461" y="5993877"/>
            <a:ext cx="819133" cy="792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86050" y="428604"/>
            <a:ext cx="3478925" cy="3515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57224" y="4429132"/>
            <a:ext cx="7772400" cy="1470025"/>
          </a:xfrm>
        </p:spPr>
        <p:txBody>
          <a:bodyPr/>
          <a:lstStyle/>
          <a:p>
            <a:r>
              <a:rPr lang="ru-RU" b="1" dirty="0" smtClean="0"/>
              <a:t>Фаланстер ждёт вас!</a:t>
            </a:r>
            <a:endParaRPr lang="be-BY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Контакты</a:t>
            </a:r>
            <a:endParaRPr lang="be-BY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Михаил Волчек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mikhail_volchek</a:t>
            </a:r>
            <a:r>
              <a:rPr lang="en-US" dirty="0" smtClean="0"/>
              <a:t> + FB + VK</a:t>
            </a:r>
          </a:p>
          <a:p>
            <a:endParaRPr lang="en-US" dirty="0" smtClean="0"/>
          </a:p>
          <a:p>
            <a:r>
              <a:rPr lang="en-US" dirty="0" err="1" smtClean="0"/>
              <a:t>falanster.by</a:t>
            </a:r>
            <a:endParaRPr lang="en-US" dirty="0" smtClean="0"/>
          </a:p>
          <a:p>
            <a:endParaRPr lang="ru-RU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be-BY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4942" y="3477392"/>
            <a:ext cx="2857520" cy="2765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 descr="E:\Documents and Settings\User\Мои документы\Dropbox\solit_images\cc-by-sa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88" y="6072188"/>
            <a:ext cx="1571625" cy="55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Причем здесь футбол?</a:t>
            </a:r>
            <a:endParaRPr lang="be-BY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Прозрачность и много данных</a:t>
            </a:r>
            <a:endParaRPr lang="be-BY" dirty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53461" y="5993877"/>
            <a:ext cx="819133" cy="792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e-BY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28604"/>
            <a:ext cx="9182880" cy="5848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e-BY" dirty="0" smtClean="0"/>
              <a:t>Данные</a:t>
            </a:r>
            <a:endParaRPr lang="be-BY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Их собиралось очень много</a:t>
            </a:r>
          </a:p>
          <a:p>
            <a:r>
              <a:rPr lang="ru-RU" dirty="0" smtClean="0"/>
              <a:t>Мы не успевали обрабатывать</a:t>
            </a:r>
          </a:p>
          <a:p>
            <a:r>
              <a:rPr lang="ru-RU" dirty="0" smtClean="0"/>
              <a:t>Футболистам  они нужны были</a:t>
            </a:r>
            <a:endParaRPr lang="be-BY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Взаимодействие в организации</a:t>
            </a:r>
            <a:endParaRPr lang="ru-RU" dirty="0" smtClean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Работа команды</a:t>
            </a:r>
            <a:endParaRPr lang="be-BY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53461" y="5993877"/>
            <a:ext cx="819133" cy="792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53461" y="5993877"/>
            <a:ext cx="819133" cy="792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42908" y="642918"/>
            <a:ext cx="9443125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Данные</a:t>
            </a:r>
            <a:endParaRPr lang="be-BY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Их собиралось ещё больше</a:t>
            </a:r>
          </a:p>
          <a:p>
            <a:r>
              <a:rPr lang="ru-RU" dirty="0" smtClean="0"/>
              <a:t>Они ранжировались на рутинные и обще полезные</a:t>
            </a:r>
          </a:p>
          <a:p>
            <a:r>
              <a:rPr lang="ru-RU" dirty="0" smtClean="0"/>
              <a:t>Мы попытались их организовывать</a:t>
            </a:r>
            <a:endParaRPr lang="be-BY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2010-2013-…</a:t>
            </a:r>
            <a:endParaRPr lang="be-BY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Mediawiki</a:t>
            </a:r>
            <a:r>
              <a:rPr lang="en-US" dirty="0" smtClean="0"/>
              <a:t> (wiki.falanster.by)</a:t>
            </a:r>
          </a:p>
          <a:p>
            <a:r>
              <a:rPr lang="en-US" dirty="0" err="1" smtClean="0"/>
              <a:t>Etherpad</a:t>
            </a:r>
            <a:r>
              <a:rPr lang="en-US" dirty="0" smtClean="0"/>
              <a:t> (by.piratenpad.de)</a:t>
            </a:r>
            <a:endParaRPr lang="ru-RU" dirty="0" smtClean="0"/>
          </a:p>
          <a:p>
            <a:r>
              <a:rPr lang="ru-RU" dirty="0" smtClean="0"/>
              <a:t>Сайт (база знаний)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Trello</a:t>
            </a:r>
            <a:endParaRPr lang="en-US" dirty="0" smtClean="0"/>
          </a:p>
          <a:p>
            <a:r>
              <a:rPr lang="en-US" dirty="0" smtClean="0"/>
              <a:t>G-docs</a:t>
            </a:r>
          </a:p>
          <a:p>
            <a:r>
              <a:rPr lang="en-US" dirty="0" err="1" smtClean="0"/>
              <a:t>Dropbox</a:t>
            </a:r>
            <a:endParaRPr lang="en-US" dirty="0" smtClean="0"/>
          </a:p>
          <a:p>
            <a:r>
              <a:rPr lang="en-US" dirty="0" smtClean="0"/>
              <a:t>Calendar</a:t>
            </a:r>
          </a:p>
          <a:p>
            <a:r>
              <a:rPr lang="en-US" dirty="0" smtClean="0"/>
              <a:t>….</a:t>
            </a:r>
            <a:endParaRPr lang="be-BY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53461" y="5993877"/>
            <a:ext cx="819133" cy="792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181</Words>
  <Application>Microsoft Office PowerPoint</Application>
  <PresentationFormat>Экран (4:3)</PresentationFormat>
  <Paragraphs>65</Paragraphs>
  <Slides>21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2" baseType="lpstr">
      <vt:lpstr>Тема Office</vt:lpstr>
      <vt:lpstr>Фаланстер</vt:lpstr>
      <vt:lpstr>Содержание</vt:lpstr>
      <vt:lpstr>Причем здесь футбол?</vt:lpstr>
      <vt:lpstr>Слайд 4</vt:lpstr>
      <vt:lpstr>Данные</vt:lpstr>
      <vt:lpstr>Взаимодействие в организации</vt:lpstr>
      <vt:lpstr>Слайд 7</vt:lpstr>
      <vt:lpstr>Данные</vt:lpstr>
      <vt:lpstr>2010-2013-…</vt:lpstr>
      <vt:lpstr>Солит 2013</vt:lpstr>
      <vt:lpstr>Узнагароды Беларусі</vt:lpstr>
      <vt:lpstr>Фаланстер и сообщества</vt:lpstr>
      <vt:lpstr>Экосистема</vt:lpstr>
      <vt:lpstr>Drupal сообщество</vt:lpstr>
      <vt:lpstr>Вело самоорганизация</vt:lpstr>
      <vt:lpstr>Крипто круги</vt:lpstr>
      <vt:lpstr>Вики и линукс сообщества</vt:lpstr>
      <vt:lpstr>Пиратское движение</vt:lpstr>
      <vt:lpstr>Принципы развития ОД</vt:lpstr>
      <vt:lpstr>Фаланстер ждёт вас!</vt:lpstr>
      <vt:lpstr>Контакты</vt:lpstr>
    </vt:vector>
  </TitlesOfParts>
  <Company>Reanimator Extreme Edition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Фаланстер</dc:title>
  <dc:creator>zabej</dc:creator>
  <cp:lastModifiedBy>zabej</cp:lastModifiedBy>
  <cp:revision>24</cp:revision>
  <dcterms:created xsi:type="dcterms:W3CDTF">2014-02-22T07:46:50Z</dcterms:created>
  <dcterms:modified xsi:type="dcterms:W3CDTF">2014-02-22T10:45:47Z</dcterms:modified>
</cp:coreProperties>
</file>